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194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694D-EF59-4FC4-B503-F71316F2AE4E}" type="datetimeFigureOut">
              <a:rPr lang="de-DE" smtClean="0"/>
              <a:t>01.08.2016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FE79-D635-4AE3-B54A-D6E94F93CB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424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694D-EF59-4FC4-B503-F71316F2AE4E}" type="datetimeFigureOut">
              <a:rPr lang="de-DE" smtClean="0"/>
              <a:t>01.08.2016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FE79-D635-4AE3-B54A-D6E94F93CB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91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694D-EF59-4FC4-B503-F71316F2AE4E}" type="datetimeFigureOut">
              <a:rPr lang="de-DE" smtClean="0"/>
              <a:t>01.08.2016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FE79-D635-4AE3-B54A-D6E94F93CB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257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694D-EF59-4FC4-B503-F71316F2AE4E}" type="datetimeFigureOut">
              <a:rPr lang="de-DE" smtClean="0"/>
              <a:t>01.08.2016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FE79-D635-4AE3-B54A-D6E94F93CB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24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694D-EF59-4FC4-B503-F71316F2AE4E}" type="datetimeFigureOut">
              <a:rPr lang="de-DE" smtClean="0"/>
              <a:t>01.08.2016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FE79-D635-4AE3-B54A-D6E94F93CB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835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694D-EF59-4FC4-B503-F71316F2AE4E}" type="datetimeFigureOut">
              <a:rPr lang="de-DE" smtClean="0"/>
              <a:t>01.08.2016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FE79-D635-4AE3-B54A-D6E94F93CB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749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694D-EF59-4FC4-B503-F71316F2AE4E}" type="datetimeFigureOut">
              <a:rPr lang="de-DE" smtClean="0"/>
              <a:t>01.08.2016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FE79-D635-4AE3-B54A-D6E94F93CB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050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694D-EF59-4FC4-B503-F71316F2AE4E}" type="datetimeFigureOut">
              <a:rPr lang="de-DE" smtClean="0"/>
              <a:t>01.08.2016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FE79-D635-4AE3-B54A-D6E94F93CB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902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694D-EF59-4FC4-B503-F71316F2AE4E}" type="datetimeFigureOut">
              <a:rPr lang="de-DE" smtClean="0"/>
              <a:t>01.08.2016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FE79-D635-4AE3-B54A-D6E94F93CB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45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694D-EF59-4FC4-B503-F71316F2AE4E}" type="datetimeFigureOut">
              <a:rPr lang="de-DE" smtClean="0"/>
              <a:t>01.08.2016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FE79-D635-4AE3-B54A-D6E94F93CB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30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694D-EF59-4FC4-B503-F71316F2AE4E}" type="datetimeFigureOut">
              <a:rPr lang="de-DE" smtClean="0"/>
              <a:t>01.08.2016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FFE79-D635-4AE3-B54A-D6E94F93CB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995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C694D-EF59-4FC4-B503-F71316F2AE4E}" type="datetimeFigureOut">
              <a:rPr lang="de-DE" smtClean="0"/>
              <a:t>01.08.2016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FFE79-D635-4AE3-B54A-D6E94F93CB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88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013927"/>
              </p:ext>
            </p:extLst>
          </p:nvPr>
        </p:nvGraphicFramePr>
        <p:xfrm>
          <a:off x="260648" y="251520"/>
          <a:ext cx="6048672" cy="1050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4536504"/>
              </a:tblGrid>
              <a:tr h="216024">
                <a:tc>
                  <a:txBody>
                    <a:bodyPr/>
                    <a:lstStyle/>
                    <a:p>
                      <a:r>
                        <a:rPr lang="de-DE" sz="1100" b="1" dirty="0" smtClean="0">
                          <a:solidFill>
                            <a:schemeClr val="tx1"/>
                          </a:solidFill>
                        </a:rPr>
                        <a:t>Firma</a:t>
                      </a:r>
                      <a:endParaRPr lang="de-D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0304">
                <a:tc>
                  <a:txBody>
                    <a:bodyPr/>
                    <a:lstStyle/>
                    <a:p>
                      <a:r>
                        <a:rPr lang="de-DE" sz="1100" b="1" dirty="0" smtClean="0">
                          <a:solidFill>
                            <a:schemeClr val="tx1"/>
                          </a:solidFill>
                        </a:rPr>
                        <a:t>Vorname,</a:t>
                      </a:r>
                      <a:r>
                        <a:rPr lang="de-DE" sz="1100" b="1" baseline="0" dirty="0" smtClean="0">
                          <a:solidFill>
                            <a:schemeClr val="tx1"/>
                          </a:solidFill>
                        </a:rPr>
                        <a:t> Name</a:t>
                      </a:r>
                      <a:endParaRPr lang="de-D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2576">
                <a:tc>
                  <a:txBody>
                    <a:bodyPr/>
                    <a:lstStyle/>
                    <a:p>
                      <a:r>
                        <a:rPr lang="de-DE" sz="1100" b="1" dirty="0" smtClean="0">
                          <a:solidFill>
                            <a:schemeClr val="tx1"/>
                          </a:solidFill>
                        </a:rPr>
                        <a:t>Straße,</a:t>
                      </a:r>
                      <a:r>
                        <a:rPr lang="de-DE" sz="1100" b="1" baseline="0" dirty="0" smtClean="0">
                          <a:solidFill>
                            <a:schemeClr val="tx1"/>
                          </a:solidFill>
                        </a:rPr>
                        <a:t> Hausnr.</a:t>
                      </a:r>
                      <a:endParaRPr lang="de-D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833">
                <a:tc>
                  <a:txBody>
                    <a:bodyPr/>
                    <a:lstStyle/>
                    <a:p>
                      <a:r>
                        <a:rPr lang="de-DE" sz="1100" b="1" dirty="0" smtClean="0">
                          <a:solidFill>
                            <a:schemeClr val="tx1"/>
                          </a:solidFill>
                        </a:rPr>
                        <a:t>PLZ,</a:t>
                      </a:r>
                      <a:r>
                        <a:rPr lang="de-DE" sz="1100" b="1" baseline="0" dirty="0" smtClean="0">
                          <a:solidFill>
                            <a:schemeClr val="tx1"/>
                          </a:solidFill>
                        </a:rPr>
                        <a:t> Ort</a:t>
                      </a:r>
                      <a:endParaRPr lang="de-D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122489"/>
              </p:ext>
            </p:extLst>
          </p:nvPr>
        </p:nvGraphicFramePr>
        <p:xfrm>
          <a:off x="332656" y="1763688"/>
          <a:ext cx="6264695" cy="701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137726"/>
                <a:gridCol w="1454562"/>
                <a:gridCol w="1051316"/>
                <a:gridCol w="12529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>
                          <a:solidFill>
                            <a:schemeClr val="bg1"/>
                          </a:solidFill>
                        </a:rPr>
                        <a:t>Gesellschaft</a:t>
                      </a:r>
                      <a:endParaRPr lang="de-DE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>
                          <a:solidFill>
                            <a:schemeClr val="bg1"/>
                          </a:solidFill>
                        </a:rPr>
                        <a:t>Betreuung </a:t>
                      </a:r>
                    </a:p>
                    <a:p>
                      <a:pPr algn="ctr"/>
                      <a:r>
                        <a:rPr lang="de-DE" sz="1100" dirty="0" smtClean="0">
                          <a:solidFill>
                            <a:schemeClr val="bg1"/>
                          </a:solidFill>
                        </a:rPr>
                        <a:t>durch STATUS gewünscht</a:t>
                      </a:r>
                      <a:endParaRPr lang="de-DE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>
                          <a:solidFill>
                            <a:schemeClr val="bg1"/>
                          </a:solidFill>
                        </a:rPr>
                        <a:t>Bestehende Direktanbindung mit Vermittlernummer</a:t>
                      </a:r>
                      <a:endParaRPr lang="de-DE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>
                          <a:solidFill>
                            <a:schemeClr val="bg1"/>
                          </a:solidFill>
                        </a:rPr>
                        <a:t>Aktuell</a:t>
                      </a:r>
                      <a:r>
                        <a:rPr lang="de-DE" sz="11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100" dirty="0" smtClean="0">
                          <a:solidFill>
                            <a:schemeClr val="bg1"/>
                          </a:solidFill>
                        </a:rPr>
                        <a:t>bestehender Courtagesatz</a:t>
                      </a:r>
                      <a:endParaRPr lang="de-DE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>
                          <a:solidFill>
                            <a:schemeClr val="bg1"/>
                          </a:solidFill>
                        </a:rPr>
                        <a:t>Aktueller Maklerbetreuer</a:t>
                      </a:r>
                      <a:r>
                        <a:rPr lang="de-DE" sz="1100" baseline="0" dirty="0" smtClean="0">
                          <a:solidFill>
                            <a:schemeClr val="bg1"/>
                          </a:solidFill>
                        </a:rPr>
                        <a:t> soll bestehen bleiben</a:t>
                      </a:r>
                      <a:endParaRPr lang="de-DE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18120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AIG Europe limited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Alte Leipziger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ARAG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AXA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Die Bayerische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Die</a:t>
                      </a:r>
                      <a:r>
                        <a:rPr lang="de-DE" sz="1000" baseline="0" dirty="0" smtClean="0">
                          <a:solidFill>
                            <a:schemeClr val="bg1"/>
                          </a:solidFill>
                        </a:rPr>
                        <a:t> Stuttgarter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BGV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Canada Life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Concordia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DEURAG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DOMCURA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ERGO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Fonds Finanz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GENERALI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Gothaer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Haftpflichtkasse</a:t>
                      </a:r>
                      <a:r>
                        <a:rPr lang="de-DE" sz="1000" baseline="0" dirty="0" smtClean="0">
                          <a:solidFill>
                            <a:schemeClr val="bg1"/>
                          </a:solidFill>
                        </a:rPr>
                        <a:t> Darmstadt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5183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HDI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5183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Helvetia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5183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err="1" smtClean="0">
                          <a:solidFill>
                            <a:schemeClr val="bg1"/>
                          </a:solidFill>
                        </a:rPr>
                        <a:t>Inter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5183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err="1" smtClean="0">
                          <a:solidFill>
                            <a:schemeClr val="bg1"/>
                          </a:solidFill>
                        </a:rPr>
                        <a:t>Janitos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5183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KRAVAG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5183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KS/</a:t>
                      </a:r>
                      <a:r>
                        <a:rPr lang="de-DE" sz="1000" dirty="0" err="1" smtClean="0">
                          <a:solidFill>
                            <a:schemeClr val="bg1"/>
                          </a:solidFill>
                        </a:rPr>
                        <a:t>Auxilia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1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922411"/>
              </p:ext>
            </p:extLst>
          </p:nvPr>
        </p:nvGraphicFramePr>
        <p:xfrm>
          <a:off x="332656" y="323528"/>
          <a:ext cx="6264695" cy="3412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1137726"/>
                <a:gridCol w="1454562"/>
                <a:gridCol w="1051316"/>
                <a:gridCol w="12529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>
                          <a:solidFill>
                            <a:schemeClr val="bg1"/>
                          </a:solidFill>
                        </a:rPr>
                        <a:t>Gesellschaft</a:t>
                      </a:r>
                      <a:endParaRPr lang="de-DE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>
                          <a:solidFill>
                            <a:schemeClr val="bg1"/>
                          </a:solidFill>
                        </a:rPr>
                        <a:t>Betreuung </a:t>
                      </a:r>
                    </a:p>
                    <a:p>
                      <a:pPr algn="ctr"/>
                      <a:r>
                        <a:rPr lang="de-DE" sz="1100" dirty="0" smtClean="0">
                          <a:solidFill>
                            <a:schemeClr val="bg1"/>
                          </a:solidFill>
                        </a:rPr>
                        <a:t>durch STATUS gewünscht</a:t>
                      </a:r>
                      <a:endParaRPr lang="de-DE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>
                          <a:solidFill>
                            <a:schemeClr val="bg1"/>
                          </a:solidFill>
                        </a:rPr>
                        <a:t>Bestehende Direktanbindung mit Vermittlernummer</a:t>
                      </a:r>
                      <a:endParaRPr lang="de-DE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>
                          <a:solidFill>
                            <a:schemeClr val="bg1"/>
                          </a:solidFill>
                        </a:rPr>
                        <a:t>Aktuell</a:t>
                      </a:r>
                      <a:r>
                        <a:rPr lang="de-DE" sz="11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e-DE" sz="1100" dirty="0" smtClean="0">
                          <a:solidFill>
                            <a:schemeClr val="bg1"/>
                          </a:solidFill>
                        </a:rPr>
                        <a:t>bestehender Courtagesatz</a:t>
                      </a:r>
                      <a:endParaRPr lang="de-DE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>
                          <a:solidFill>
                            <a:schemeClr val="bg1"/>
                          </a:solidFill>
                        </a:rPr>
                        <a:t>Aktueller Maklerbetreuer</a:t>
                      </a:r>
                      <a:r>
                        <a:rPr lang="de-DE" sz="1100" baseline="0" dirty="0" smtClean="0">
                          <a:solidFill>
                            <a:schemeClr val="bg1"/>
                          </a:solidFill>
                        </a:rPr>
                        <a:t> soll bestehen bleiben</a:t>
                      </a:r>
                      <a:endParaRPr lang="de-DE" sz="11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24611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Mannheimer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NRV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60216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Nürnberger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OCC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60216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err="1" smtClean="0">
                          <a:solidFill>
                            <a:schemeClr val="bg1"/>
                          </a:solidFill>
                        </a:rPr>
                        <a:t>Rhion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R+V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60216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Standard Life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Versicherungskammer</a:t>
                      </a:r>
                      <a:r>
                        <a:rPr lang="de-DE" sz="1000" baseline="0" dirty="0" smtClean="0">
                          <a:solidFill>
                            <a:schemeClr val="bg1"/>
                          </a:solidFill>
                        </a:rPr>
                        <a:t> Bayern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51832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Württembergische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Würzburger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332656" y="4054059"/>
            <a:ext cx="4032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Im Einzelfall kann sich Ihre bestehende Vermittlernummer ändern.</a:t>
            </a:r>
            <a:endParaRPr lang="de-DE" sz="1000" dirty="0"/>
          </a:p>
        </p:txBody>
      </p:sp>
      <p:sp>
        <p:nvSpPr>
          <p:cNvPr id="3" name="Textfeld 2"/>
          <p:cNvSpPr txBox="1"/>
          <p:nvPr/>
        </p:nvSpPr>
        <p:spPr>
          <a:xfrm>
            <a:off x="332656" y="4788024"/>
            <a:ext cx="619268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___________________________		_______________________________________</a:t>
            </a:r>
          </a:p>
          <a:p>
            <a:r>
              <a:rPr lang="de-DE" sz="900" dirty="0" smtClean="0"/>
              <a:t>Ort, Datum			Unterschrift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283376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Bildschirmpräsentation 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Tanja</dc:creator>
  <cp:lastModifiedBy>Tanja</cp:lastModifiedBy>
  <cp:revision>6</cp:revision>
  <dcterms:created xsi:type="dcterms:W3CDTF">2016-08-01T14:40:53Z</dcterms:created>
  <dcterms:modified xsi:type="dcterms:W3CDTF">2016-08-01T15:04:11Z</dcterms:modified>
</cp:coreProperties>
</file>